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46" r:id="rId3"/>
    <p:sldId id="351" r:id="rId4"/>
    <p:sldId id="352" r:id="rId5"/>
    <p:sldId id="353" r:id="rId6"/>
    <p:sldId id="354" r:id="rId7"/>
    <p:sldId id="355" r:id="rId8"/>
    <p:sldId id="3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0000"/>
    <a:srgbClr val="FF8181"/>
    <a:srgbClr val="CC0000"/>
    <a:srgbClr val="960000"/>
    <a:srgbClr val="FFD53D"/>
    <a:srgbClr val="163860"/>
    <a:srgbClr val="0094FF"/>
    <a:srgbClr val="017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719"/>
  </p:normalViewPr>
  <p:slideViewPr>
    <p:cSldViewPr snapToGrid="0" snapToObjects="1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A30F5-1BF9-407E-869D-C5A669118B03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6476C-2DF2-4EB7-BE70-B10A9EEA42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8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D8982-A09A-EC19-F76E-3F56ACB04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E7287B-9B45-45B2-4837-68BAE50258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7F0976-42C0-2A97-2CF2-F0036D01BD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E065D-F8A9-C19D-7210-AB6A9131E4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6476C-2DF2-4EB7-BE70-B10A9EEA42F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71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A64FC-D130-5D16-54C2-16313A36B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2142A3-B3AF-3729-917F-A37CA65176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2C738B-58B9-D08B-DA72-69E1486F0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A602A-5800-EAD4-597F-63C2821C71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6476C-2DF2-4EB7-BE70-B10A9EEA42F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95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49F5A-3AB4-D3D9-90FB-3B851258F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63DEA6-3989-3455-D83E-B70B50317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D4AA90-115B-E5B3-42E8-BE49D8D91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82BFC-6D76-CA2A-CDF5-6C7FED59A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6476C-2DF2-4EB7-BE70-B10A9EEA42F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69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8809F-0C83-8210-393A-7994BD7F1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A62213-B474-1703-5159-46F48DC08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8B3D69-E83F-201B-81F3-F47F4F364F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5A2F5-2C8E-D496-E770-4F12605817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6476C-2DF2-4EB7-BE70-B10A9EEA42F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83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A1DE6-E6DD-FC9F-D8D9-18A92F960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274218-28DE-5154-D9FA-66F274E53F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9F35C4-377E-C08D-DD69-986DC4227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1E992-C946-18CC-9B0F-C4A68D6ED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6476C-2DF2-4EB7-BE70-B10A9EEA42F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62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C30F6-ED77-F7E6-27E2-0CF93DB79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982BFD-8DA0-634E-8F42-6BD4AF06BD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4EABBB-D48F-F714-4F1D-8C6B42320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17A3C-DB60-7C1E-03BF-81A8A0436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6476C-2DF2-4EB7-BE70-B10A9EEA42F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9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6E95-3BEB-044D-BF85-E6910E154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7693"/>
            <a:ext cx="9144000" cy="1973223"/>
          </a:xfrm>
          <a:ln>
            <a:noFill/>
          </a:ln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Newsreader ExtraBold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64932-9E28-AF4B-A425-848F56C67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3236"/>
            <a:ext cx="9144000" cy="136839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2DE438-4CEF-894C-A884-2A2193F0A5B4}"/>
              </a:ext>
            </a:extLst>
          </p:cNvPr>
          <p:cNvCxnSpPr/>
          <p:nvPr userDrawn="1"/>
        </p:nvCxnSpPr>
        <p:spPr>
          <a:xfrm>
            <a:off x="1524000" y="3892705"/>
            <a:ext cx="9144000" cy="0"/>
          </a:xfrm>
          <a:prstGeom prst="line">
            <a:avLst/>
          </a:prstGeom>
          <a:ln w="38100">
            <a:solidFill>
              <a:srgbClr val="FFD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3CE6AED-9EB3-0F30-789E-93916819E9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4867" y="260110"/>
            <a:ext cx="3435789" cy="5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7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AF9F5-2F4C-CB43-8B6A-42EED322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u="none">
                <a:solidFill>
                  <a:srgbClr val="163860"/>
                </a:solidFill>
                <a:latin typeface="Newsreader SemiBold" panose="02000000000000000000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48508-1904-BC4B-987E-9A018C6E5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7A9C0-C334-58DF-21FE-C1C5F866B504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349948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20EEB-C65D-E641-A07B-EED286E8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638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13BCE-89AD-B04A-B5CB-578B993A9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FB2846-2DDB-C021-5A34-5E5685FD8D1B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24453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8BDE-07ED-824C-885A-958D5D28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638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B661-1416-FD4B-81E6-01B7FA87A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7A132-7A29-BA43-A39E-093E390BA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91910-9418-B6FC-F342-95423E15BE2E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395835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7146-73E2-D84A-A412-DCACED73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638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EBEE7-AF8D-A84C-BED3-507278328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EFCD6-D909-CB41-9A44-ACE93801C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F87D0-77F6-3742-9BF2-B42DA65D7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520680-283B-4847-A386-720943533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CD6EE-AC94-CF26-337A-F5F16D66593B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70718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326A-E63E-004D-91F0-EB6D5037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638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2393706-CFB9-9340-9E18-2543963AFE1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231900" y="1954213"/>
            <a:ext cx="9269413" cy="33004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FC9AE-1E89-1A07-7D5A-82DFDC7F7542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223887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A43C-2755-AE49-8480-338B84C47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638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0D6B8-6C55-534D-B1FC-F1F3396B1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0B8E4-9437-AB48-9216-CF89E6151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02266-44EF-E6D9-4C8F-2288B496002A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88558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AF64-6BAC-0748-AFCD-3963128C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638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3D06D-5E40-2E47-BA60-B2F940140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68CA2-7429-5A4D-9362-51A2CBA07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E1CAAC-6931-0992-386C-5C8398E05783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261185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06184-739C-CE47-97A5-205BF0F1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638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CE020-A2CB-3AF3-71C6-CFB093C4E237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119660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D745EB-55C9-DE4A-9784-29B879DEA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0196A-31C8-3345-951D-613AA253E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9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63860"/>
          </a:solidFill>
          <a:latin typeface="Newsreader SemiBold" panose="02000000000000000000" pitchFamily="2" charset="77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51BA-528C-0640-81FA-016FD2552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57693"/>
            <a:ext cx="9421091" cy="1973223"/>
          </a:xfrm>
        </p:spPr>
        <p:txBody>
          <a:bodyPr>
            <a:normAutofit/>
          </a:bodyPr>
          <a:lstStyle/>
          <a:p>
            <a:r>
              <a:rPr lang="en-US" dirty="0">
                <a:latin typeface="Newsreader SemiBold" panose="02000000000000000000" pitchFamily="2" charset="77"/>
              </a:rPr>
              <a:t>There’s No Good Way to Pay for Property Tax Repeal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B51F5-499C-9B4F-BE14-52C288057B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Newsreader SemiBold" panose="02000000000000000000" pitchFamily="2" charset="77"/>
              </a:rPr>
              <a:t>Jared Walczak, Tax Foundation</a:t>
            </a:r>
            <a:br>
              <a:rPr lang="en-US" dirty="0">
                <a:latin typeface="Newsreader SemiBold" panose="02000000000000000000" pitchFamily="2" charset="77"/>
              </a:rPr>
            </a:br>
            <a:r>
              <a:rPr lang="en-US" dirty="0">
                <a:latin typeface="Newsreader SemiBold" panose="02000000000000000000" pitchFamily="2" charset="77"/>
              </a:rPr>
              <a:t>jmw@taxfoundation.org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6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2CC52-7E58-F9B0-4B72-643C7B2D5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with a line going up&#10;&#10;AI-generated content may be incorrect.">
            <a:extLst>
              <a:ext uri="{FF2B5EF4-FFF2-40B4-BE49-F238E27FC236}">
                <a16:creationId xmlns:a16="http://schemas.microsoft.com/office/drawing/2014/main" id="{0A760E26-4ADA-ECCB-3B7C-ED1E2DD3A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582" y="0"/>
            <a:ext cx="7730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9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7B310-D5EA-B867-93BB-B99FF6A7E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state of florida&#10;&#10;AI-generated content may be incorrect.">
            <a:extLst>
              <a:ext uri="{FF2B5EF4-FFF2-40B4-BE49-F238E27FC236}">
                <a16:creationId xmlns:a16="http://schemas.microsoft.com/office/drawing/2014/main" id="{901D793F-748E-6663-911C-AE63579CC4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121"/>
          <a:stretch>
            <a:fillRect/>
          </a:stretch>
        </p:blipFill>
        <p:spPr>
          <a:xfrm>
            <a:off x="3257575" y="175591"/>
            <a:ext cx="5676849" cy="65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4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A95FA-EEA0-9CDA-1195-B77B69A0F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ohio with different colored squares&#10;&#10;AI-generated content may be incorrect.">
            <a:extLst>
              <a:ext uri="{FF2B5EF4-FFF2-40B4-BE49-F238E27FC236}">
                <a16:creationId xmlns:a16="http://schemas.microsoft.com/office/drawing/2014/main" id="{36B19348-A630-2687-CDB9-E6DD2D7A00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865"/>
          <a:stretch>
            <a:fillRect/>
          </a:stretch>
        </p:blipFill>
        <p:spPr>
          <a:xfrm>
            <a:off x="3663528" y="132521"/>
            <a:ext cx="4864943" cy="65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4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3C531-DD2A-F9C3-66AC-0E7CCDB2F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united states&#10;&#10;AI-generated content may be incorrect.">
            <a:extLst>
              <a:ext uri="{FF2B5EF4-FFF2-40B4-BE49-F238E27FC236}">
                <a16:creationId xmlns:a16="http://schemas.microsoft.com/office/drawing/2014/main" id="{9A625F02-7485-490C-0135-E32EDDAB30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259"/>
          <a:stretch>
            <a:fillRect/>
          </a:stretch>
        </p:blipFill>
        <p:spPr>
          <a:xfrm>
            <a:off x="3655150" y="146050"/>
            <a:ext cx="4881699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5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03C1D-94B3-C369-8CA2-5B13993CF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state of nebraska&#10;&#10;AI-generated content may be incorrect.">
            <a:extLst>
              <a:ext uri="{FF2B5EF4-FFF2-40B4-BE49-F238E27FC236}">
                <a16:creationId xmlns:a16="http://schemas.microsoft.com/office/drawing/2014/main" id="{275559F2-DBA9-AED1-1186-803B0344C4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172"/>
          <a:stretch>
            <a:fillRect/>
          </a:stretch>
        </p:blipFill>
        <p:spPr>
          <a:xfrm>
            <a:off x="2265405" y="90054"/>
            <a:ext cx="7661189" cy="636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1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CB34D-4774-E35D-3DF6-797725F2E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state of montana&#10;&#10;AI-generated content may be incorrect.">
            <a:extLst>
              <a:ext uri="{FF2B5EF4-FFF2-40B4-BE49-F238E27FC236}">
                <a16:creationId xmlns:a16="http://schemas.microsoft.com/office/drawing/2014/main" id="{D8C5EC09-B0A7-3014-15B4-72CC12690F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970"/>
          <a:stretch>
            <a:fillRect/>
          </a:stretch>
        </p:blipFill>
        <p:spPr>
          <a:xfrm>
            <a:off x="2405062" y="169721"/>
            <a:ext cx="7381875" cy="63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4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EEFAE-6948-B01C-7E21-51ADF71F7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D8004-9FFA-EA0C-04DA-E48E654A66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566"/>
          <a:stretch>
            <a:fillRect/>
          </a:stretch>
        </p:blipFill>
        <p:spPr>
          <a:xfrm>
            <a:off x="2558595" y="76200"/>
            <a:ext cx="7074809" cy="640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6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 Presentation 2023" id="{7A168406-B91E-7042-BD5B-4E96A4FD3B6E}" vid="{71567979-8062-5A49-9258-90EBA6B80B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 Presentation 2023_v0.8 (3)</Template>
  <TotalTime>28032</TotalTime>
  <Words>27</Words>
  <Application>Microsoft Office PowerPoint</Application>
  <PresentationFormat>Widescreen</PresentationFormat>
  <Paragraphs>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Lato</vt:lpstr>
      <vt:lpstr>Newsreader ExtraBold</vt:lpstr>
      <vt:lpstr>Newsreader SemiBold</vt:lpstr>
      <vt:lpstr>Office Theme</vt:lpstr>
      <vt:lpstr>There’s No Good Way to Pay for Property Tax Repeal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an Example Title</dc:title>
  <dc:creator>Katherine Loughead</dc:creator>
  <cp:lastModifiedBy>Jared Walczak</cp:lastModifiedBy>
  <cp:revision>70</cp:revision>
  <dcterms:created xsi:type="dcterms:W3CDTF">2023-09-19T14:04:39Z</dcterms:created>
  <dcterms:modified xsi:type="dcterms:W3CDTF">2025-11-21T15:42:57Z</dcterms:modified>
</cp:coreProperties>
</file>